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362" r:id="rId8"/>
    <p:sldId id="2134805738" r:id="rId9"/>
    <p:sldId id="2134805799" r:id="rId10"/>
    <p:sldId id="2134805800" r:id="rId11"/>
    <p:sldId id="2761" r:id="rId12"/>
    <p:sldId id="2750" r:id="rId13"/>
    <p:sldId id="2134805802" r:id="rId14"/>
    <p:sldId id="2776" r:id="rId15"/>
    <p:sldId id="564" r:id="rId16"/>
    <p:sldId id="2134805801" r:id="rId17"/>
    <p:sldId id="2134805797" r:id="rId18"/>
    <p:sldId id="2134805798" r:id="rId19"/>
    <p:sldId id="2134805803" r:id="rId20"/>
    <p:sldId id="2076137127" r:id="rId21"/>
    <p:sldId id="2134805796"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134805799"/>
            <p14:sldId id="2134805800"/>
            <p14:sldId id="2761"/>
            <p14:sldId id="2750"/>
            <p14:sldId id="2134805802"/>
            <p14:sldId id="2776"/>
            <p14:sldId id="564"/>
            <p14:sldId id="2134805801"/>
            <p14:sldId id="2134805797"/>
            <p14:sldId id="2134805798"/>
            <p14:sldId id="2134805803"/>
            <p14:sldId id="2076137127"/>
          </p14:sldIdLst>
        </p14:section>
        <p14:section name="Under Construction" id="{1E61F531-83FC-448D-B952-D63552D6E8CE}">
          <p14:sldIdLst>
            <p14:sldId id="2134805796"/>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8" autoAdjust="0"/>
  </p:normalViewPr>
  <p:slideViewPr>
    <p:cSldViewPr>
      <p:cViewPr varScale="1">
        <p:scale>
          <a:sx n="112" d="100"/>
          <a:sy n="112" d="100"/>
        </p:scale>
        <p:origin x="108" y="198"/>
      </p:cViewPr>
      <p:guideLst>
        <p:guide orient="horz" pos="162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7/18/2024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a:t>
            </a:r>
            <a:r>
              <a:rPr lang="en-US" b="1" dirty="0" err="1">
                <a:solidFill>
                  <a:srgbClr val="0070C0"/>
                </a:solidFill>
              </a:rPr>
              <a:t>copilotaio</a:t>
            </a:r>
            <a:endParaRPr lang="en-US" b="1" dirty="0">
              <a:solidFill>
                <a:srgbClr val="0070C0"/>
              </a:solidFill>
            </a:endParaRP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p:txBody>
          <a:bodyPr/>
          <a:lstStyle/>
          <a:p>
            <a:r>
              <a:rPr lang="en-US" dirty="0"/>
              <a:t>This Section Is...</a:t>
            </a:r>
          </a:p>
        </p:txBody>
      </p:sp>
      <p:pic>
        <p:nvPicPr>
          <p:cNvPr id="2050" name="Picture 2">
            <a:extLst>
              <a:ext uri="{FF2B5EF4-FFF2-40B4-BE49-F238E27FC236}">
                <a16:creationId xmlns:a16="http://schemas.microsoft.com/office/drawing/2014/main" id="{63B957D3-5486-A7EC-DC5B-89AC1034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310" y="998482"/>
            <a:ext cx="4195380" cy="31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6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25220" y="1287286"/>
            <a:ext cx="3971636" cy="3098799"/>
          </a:xfrm>
        </p:spPr>
        <p:txBody>
          <a:bodyPr/>
          <a:lstStyle/>
          <a:p>
            <a:r>
              <a:rPr lang="en-US" dirty="0"/>
              <a:t>Based in Nashville, TN, US</a:t>
            </a:r>
          </a:p>
          <a:p>
            <a:pPr lvl="1"/>
            <a:r>
              <a:rPr lang="en-US" dirty="0"/>
              <a:t>Central time zone</a:t>
            </a:r>
          </a:p>
          <a:p>
            <a:r>
              <a:rPr lang="en-US" dirty="0"/>
              <a:t>26-year Microsoft Certified Trainer (MCT)</a:t>
            </a:r>
          </a:p>
          <a:p>
            <a:r>
              <a:rPr lang="en-US" dirty="0"/>
              <a:t>6-year Microsoft MVP in Azure AI</a:t>
            </a:r>
          </a:p>
          <a:p>
            <a:r>
              <a:rPr lang="en-US" dirty="0"/>
              <a:t>Connect: timw.info/linkedin</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1026" name="Picture 2" descr="GitHub Actions badge image. Certification. Intermediate level. Issued by GitHub">
            <a:extLst>
              <a:ext uri="{FF2B5EF4-FFF2-40B4-BE49-F238E27FC236}">
                <a16:creationId xmlns:a16="http://schemas.microsoft.com/office/drawing/2014/main" id="{4E190F60-2588-E4BC-1062-1523D537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1" y="1974850"/>
            <a:ext cx="1193800" cy="119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Develop a partnership with GitHub Copilot</a:t>
            </a:r>
          </a:p>
          <a:p>
            <a:r>
              <a:rPr lang="en-US" dirty="0"/>
              <a:t>Possess a wide-spectrum understanding of the service and GitHub's roadmap</a:t>
            </a:r>
          </a:p>
          <a:p>
            <a:r>
              <a:rPr lang="en-US" dirty="0"/>
              <a:t>Pick up valuable, time-saving tips, tricks, shortcuts, and gotchas</a:t>
            </a:r>
          </a:p>
          <a:p>
            <a:r>
              <a:rPr lang="en-US" dirty="0"/>
              <a:t>Talk shop, exchange ideas, and generate possibilities</a:t>
            </a:r>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90769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a:t>
            </a:r>
            <a:r>
              <a:rPr lang="en-US" sz="8000" b="1" cap="none" spc="0" dirty="0" err="1">
                <a:ln w="12700">
                  <a:solidFill>
                    <a:schemeClr val="accent5"/>
                  </a:solidFill>
                  <a:prstDash val="solid"/>
                </a:ln>
                <a:pattFill prst="ltDnDiag">
                  <a:fgClr>
                    <a:schemeClr val="accent5">
                      <a:lumMod val="60000"/>
                      <a:lumOff val="40000"/>
                    </a:schemeClr>
                  </a:fgClr>
                  <a:bgClr>
                    <a:schemeClr val="bg1"/>
                  </a:bgClr>
                </a:pattFill>
                <a:effectLst/>
              </a:rPr>
              <a:t>copilotaio</a:t>
            </a:r>
            <a:endPar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08:00am  -  Start</a:t>
            </a:r>
          </a:p>
          <a:p>
            <a:r>
              <a:rPr lang="en-US" sz="2800" dirty="0"/>
              <a:t>09:00am  -  10-minute break</a:t>
            </a:r>
          </a:p>
          <a:p>
            <a:r>
              <a:rPr lang="en-US" sz="2800" dirty="0"/>
              <a:t>10:00am   -  10-minute break</a:t>
            </a:r>
          </a:p>
          <a:p>
            <a:r>
              <a:rPr lang="en-US" sz="2800" dirty="0"/>
              <a:t>11:00am   -  10-minute break</a:t>
            </a:r>
          </a:p>
          <a:p>
            <a:r>
              <a:rPr lang="en-US" sz="2800" dirty="0"/>
              <a:t>12:00pm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8797</TotalTime>
  <Words>4077</Words>
  <Application>Microsoft Office PowerPoint</Application>
  <PresentationFormat>On-screen Show (16:9)</PresentationFormat>
  <Paragraphs>482</Paragraphs>
  <Slides>109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Arial</vt:lpstr>
      <vt:lpstr>Calibri</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materials</vt:lpstr>
      <vt:lpstr>Break Schedule (Central Time Zone)</vt:lpstr>
      <vt:lpstr>Artificial Intelligence (AI)</vt:lpstr>
      <vt:lpstr>Machine Learning (ML)</vt:lpstr>
      <vt:lpstr>Neural Networks</vt:lpstr>
      <vt:lpstr> </vt:lpstr>
      <vt:lpstr>PowerPoint Presentation</vt:lpstr>
      <vt:lpstr> </vt:lpstr>
      <vt:lpstr> </vt:lpstr>
      <vt:lpstr>GitHub Enterprise Cloud (GHEC)</vt:lpstr>
      <vt:lpstr>Pro tip: Use a prompt.txt file</vt:lpstr>
      <vt:lpstr>Pro Tip: Tell GH Copilot about you</vt:lpstr>
      <vt:lpstr>Pro Tip: Use GH Copilot in the CLI</vt:lpstr>
      <vt:lpstr>Thank you!</vt:lpstr>
      <vt:lpstr>This Section Is...</vt:lpstr>
      <vt:lpstr>Foundational Terminology</vt:lpstr>
      <vt:lpstr>New Paradigms...and Fear</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51</cp:revision>
  <dcterms:created xsi:type="dcterms:W3CDTF">2015-09-28T19:52:00Z</dcterms:created>
  <dcterms:modified xsi:type="dcterms:W3CDTF">2024-07-18T22:54:43Z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